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62D447-1011-4C72-A167-7E9FFC49B1F7}" type="datetimeFigureOut">
              <a:rPr lang="es-CO" smtClean="0"/>
              <a:t>15/05/2012</a:t>
            </a:fld>
            <a:endParaRPr lang="es-CO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6F9A10-31ED-4339-9E2E-544E42EAA13A}" type="slidenum">
              <a:rPr lang="es-CO" smtClean="0"/>
              <a:t>‹Nº›</a:t>
            </a:fld>
            <a:endParaRPr lang="es-CO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917504" cy="32004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100" dirty="0" smtClean="0"/>
              <a:t/>
            </a:r>
            <a:br>
              <a:rPr lang="es-CO" sz="3100" dirty="0" smtClean="0"/>
            </a:br>
            <a:r>
              <a:rPr lang="es-CO" sz="3100" dirty="0" smtClean="0"/>
              <a:t/>
            </a:r>
            <a:br>
              <a:rPr lang="es-CO" sz="3100" dirty="0" smtClean="0"/>
            </a:br>
            <a:r>
              <a:rPr lang="es-CO" sz="3100" dirty="0" smtClean="0"/>
              <a:t/>
            </a:r>
            <a:br>
              <a:rPr lang="es-CO" sz="3100" dirty="0" smtClean="0"/>
            </a:br>
            <a:r>
              <a:rPr lang="es-CO" sz="3100" dirty="0" smtClean="0"/>
              <a:t/>
            </a:r>
            <a:br>
              <a:rPr lang="es-CO" sz="3100" dirty="0" smtClean="0"/>
            </a:br>
            <a:r>
              <a:rPr lang="es-CO" sz="3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UNIVERSIDAD POPULAR DEL CESAR</a:t>
            </a:r>
            <a:br>
              <a:rPr lang="es-CO" sz="3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CO" sz="3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FACULTAD DE CIENCIAS BÁSICAS Y EDUCACIÓN</a:t>
            </a:r>
            <a:br>
              <a:rPr lang="es-CO" sz="3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CO" sz="3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LICENCIATURA EN CIENCIAS NATURALES Y EDUCACIÓN AMBIENTAL</a:t>
            </a:r>
            <a:br>
              <a:rPr lang="es-CO" sz="3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CO" sz="3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SEMILLRRO: RESOLUQUIM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7854696" cy="1752600"/>
          </a:xfrm>
        </p:spPr>
        <p:txBody>
          <a:bodyPr>
            <a:normAutofit fontScale="92500"/>
          </a:bodyPr>
          <a:lstStyle/>
          <a:p>
            <a:pPr algn="ctr"/>
            <a:r>
              <a:rPr lang="es-CO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LINEA DE INVESTIGACIÓN: RESOLUCIÓN DE PROBLEMAS DE QUÍMICA COMO ESTRATEGIA DE ENSEÑANZA – APRENDIZAJE</a:t>
            </a:r>
          </a:p>
          <a:p>
            <a:pPr algn="ctr"/>
            <a:r>
              <a:rPr lang="es-CO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GRUPO DE INVESTIGACIÓN: CTI Y MEDIO AMBIENTE</a:t>
            </a:r>
            <a:endParaRPr lang="es-CO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MISIÓN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Realizar investigaciones dirigidas a implementar la resolución de problemas como estrategia de enseñanza–aprendizaje de la química en los diferentes niveles de enseñanza.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VISIÓN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RESOLUQUIM acorde con la misión del programa de Licenciatura en Ciencias naturales  y Educación Ambiental de la Universidad Popular del Cesar trabajará con dedicación por mantenerse como líder en la Universidad y en el Cesar en aspectos investigativos, conservacionistas y académicos, en el ámbito nacional propenderá por </a:t>
            </a:r>
            <a:r>
              <a:rPr lang="es-CO" dirty="0" smtClean="0"/>
              <a:t>c</a:t>
            </a:r>
            <a:r>
              <a:rPr lang="es-CO" dirty="0" smtClean="0"/>
              <a:t>onsolidarse como uno de los mejores semilleros de investigación aplicando la resolución de problemas en química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113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    UNIVERSIDAD POPULAR DEL CESAR FACULTAD DE CIENCIAS BÁSICAS Y EDUCACIÓN LICENCIATURA EN CIENCIAS NATURALES Y EDUCACIÓN AMBIENTAL SEMILLRRO: RESOLUQUIM </vt:lpstr>
      <vt:lpstr>MISIÓN</vt:lpstr>
      <vt:lpstr>VISIÓN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POPULAR DEL CESAR FACULTAD DE CIENCIAS BÁSICAS Y EDUCACIÓN LICENCIATURA EN CIENCIAS NATURALES Y EDUCACIÓN AMBIENTAL SEMILLRRO: RESOLUQUIM</dc:title>
  <dc:creator>Leonardo Martinez</dc:creator>
  <cp:lastModifiedBy>Leonardo Martinez</cp:lastModifiedBy>
  <cp:revision>2</cp:revision>
  <dcterms:created xsi:type="dcterms:W3CDTF">2012-05-15T20:07:19Z</dcterms:created>
  <dcterms:modified xsi:type="dcterms:W3CDTF">2012-05-15T20:23:25Z</dcterms:modified>
</cp:coreProperties>
</file>